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5" r:id="rId5"/>
    <p:sldId id="260" r:id="rId6"/>
    <p:sldId id="266" r:id="rId7"/>
    <p:sldId id="261" r:id="rId8"/>
    <p:sldId id="262" r:id="rId9"/>
    <p:sldId id="267" r:id="rId10"/>
    <p:sldId id="268" r:id="rId11"/>
    <p:sldId id="271" r:id="rId12"/>
    <p:sldId id="269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1D31FF-1DFD-4500-9A14-9B1963163248}" v="12" dt="2023-08-28T14:03:11.0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9" d="100"/>
          <a:sy n="99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eljka Fatović" userId="3ed21a02-7840-4d6c-9d1e-66cf9232e4c9" providerId="ADAL" clId="{C51D31FF-1DFD-4500-9A14-9B1963163248}"/>
    <pc:docChg chg="undo custSel addSld delSld modSld">
      <pc:chgData name="Željka Fatović" userId="3ed21a02-7840-4d6c-9d1e-66cf9232e4c9" providerId="ADAL" clId="{C51D31FF-1DFD-4500-9A14-9B1963163248}" dt="2023-08-28T14:03:11.005" v="6188"/>
      <pc:docMkLst>
        <pc:docMk/>
      </pc:docMkLst>
      <pc:sldChg chg="delSp modSp mod">
        <pc:chgData name="Željka Fatović" userId="3ed21a02-7840-4d6c-9d1e-66cf9232e4c9" providerId="ADAL" clId="{C51D31FF-1DFD-4500-9A14-9B1963163248}" dt="2023-08-28T07:29:44.206" v="2726" actId="20577"/>
        <pc:sldMkLst>
          <pc:docMk/>
          <pc:sldMk cId="3501902609" sldId="256"/>
        </pc:sldMkLst>
        <pc:spChg chg="mod">
          <ac:chgData name="Željka Fatović" userId="3ed21a02-7840-4d6c-9d1e-66cf9232e4c9" providerId="ADAL" clId="{C51D31FF-1DFD-4500-9A14-9B1963163248}" dt="2023-08-28T07:29:44.206" v="2726" actId="20577"/>
          <ac:spMkLst>
            <pc:docMk/>
            <pc:sldMk cId="3501902609" sldId="256"/>
            <ac:spMk id="12" creationId="{1185FFCD-8A69-3DF9-FDA3-7F64BC48A1BB}"/>
          </ac:spMkLst>
        </pc:spChg>
        <pc:spChg chg="del">
          <ac:chgData name="Željka Fatović" userId="3ed21a02-7840-4d6c-9d1e-66cf9232e4c9" providerId="ADAL" clId="{C51D31FF-1DFD-4500-9A14-9B1963163248}" dt="2023-08-28T07:29:39.610" v="2723" actId="478"/>
          <ac:spMkLst>
            <pc:docMk/>
            <pc:sldMk cId="3501902609" sldId="256"/>
            <ac:spMk id="13" creationId="{BB3849E1-817C-1E44-4518-7C784DAF8E17}"/>
          </ac:spMkLst>
        </pc:spChg>
      </pc:sldChg>
      <pc:sldChg chg="delSp modSp mod">
        <pc:chgData name="Željka Fatović" userId="3ed21a02-7840-4d6c-9d1e-66cf9232e4c9" providerId="ADAL" clId="{C51D31FF-1DFD-4500-9A14-9B1963163248}" dt="2023-08-28T08:14:18.488" v="5301" actId="207"/>
        <pc:sldMkLst>
          <pc:docMk/>
          <pc:sldMk cId="1378645885" sldId="257"/>
        </pc:sldMkLst>
        <pc:spChg chg="mod">
          <ac:chgData name="Željka Fatović" userId="3ed21a02-7840-4d6c-9d1e-66cf9232e4c9" providerId="ADAL" clId="{C51D31FF-1DFD-4500-9A14-9B1963163248}" dt="2023-08-28T07:48:26.548" v="4109" actId="20577"/>
          <ac:spMkLst>
            <pc:docMk/>
            <pc:sldMk cId="1378645885" sldId="257"/>
            <ac:spMk id="12" creationId="{1185FFCD-8A69-3DF9-FDA3-7F64BC48A1BB}"/>
          </ac:spMkLst>
        </pc:spChg>
        <pc:spChg chg="del">
          <ac:chgData name="Željka Fatović" userId="3ed21a02-7840-4d6c-9d1e-66cf9232e4c9" providerId="ADAL" clId="{C51D31FF-1DFD-4500-9A14-9B1963163248}" dt="2023-08-28T07:34:01.811" v="2968" actId="478"/>
          <ac:spMkLst>
            <pc:docMk/>
            <pc:sldMk cId="1378645885" sldId="257"/>
            <ac:spMk id="13" creationId="{BB3849E1-817C-1E44-4518-7C784DAF8E17}"/>
          </ac:spMkLst>
        </pc:spChg>
        <pc:spChg chg="mod">
          <ac:chgData name="Željka Fatović" userId="3ed21a02-7840-4d6c-9d1e-66cf9232e4c9" providerId="ADAL" clId="{C51D31FF-1DFD-4500-9A14-9B1963163248}" dt="2023-08-28T08:14:18.488" v="5301" actId="207"/>
          <ac:spMkLst>
            <pc:docMk/>
            <pc:sldMk cId="1378645885" sldId="257"/>
            <ac:spMk id="14" creationId="{A5AA7A48-36CE-1A45-655F-707495AD2D4C}"/>
          </ac:spMkLst>
        </pc:spChg>
      </pc:sldChg>
      <pc:sldChg chg="delSp modSp mod">
        <pc:chgData name="Željka Fatović" userId="3ed21a02-7840-4d6c-9d1e-66cf9232e4c9" providerId="ADAL" clId="{C51D31FF-1DFD-4500-9A14-9B1963163248}" dt="2023-08-28T08:37:01.585" v="5690" actId="20577"/>
        <pc:sldMkLst>
          <pc:docMk/>
          <pc:sldMk cId="3923014086" sldId="259"/>
        </pc:sldMkLst>
        <pc:spChg chg="mod">
          <ac:chgData name="Željka Fatović" userId="3ed21a02-7840-4d6c-9d1e-66cf9232e4c9" providerId="ADAL" clId="{C51D31FF-1DFD-4500-9A14-9B1963163248}" dt="2023-08-28T07:48:21.614" v="4106" actId="20577"/>
          <ac:spMkLst>
            <pc:docMk/>
            <pc:sldMk cId="3923014086" sldId="259"/>
            <ac:spMk id="12" creationId="{1185FFCD-8A69-3DF9-FDA3-7F64BC48A1BB}"/>
          </ac:spMkLst>
        </pc:spChg>
        <pc:spChg chg="del">
          <ac:chgData name="Željka Fatović" userId="3ed21a02-7840-4d6c-9d1e-66cf9232e4c9" providerId="ADAL" clId="{C51D31FF-1DFD-4500-9A14-9B1963163248}" dt="2023-08-28T07:33:20.744" v="2966" actId="478"/>
          <ac:spMkLst>
            <pc:docMk/>
            <pc:sldMk cId="3923014086" sldId="259"/>
            <ac:spMk id="13" creationId="{BB3849E1-817C-1E44-4518-7C784DAF8E17}"/>
          </ac:spMkLst>
        </pc:spChg>
        <pc:spChg chg="mod">
          <ac:chgData name="Željka Fatović" userId="3ed21a02-7840-4d6c-9d1e-66cf9232e4c9" providerId="ADAL" clId="{C51D31FF-1DFD-4500-9A14-9B1963163248}" dt="2023-08-28T08:37:01.585" v="5690" actId="20577"/>
          <ac:spMkLst>
            <pc:docMk/>
            <pc:sldMk cId="3923014086" sldId="259"/>
            <ac:spMk id="14" creationId="{A5AA7A48-36CE-1A45-655F-707495AD2D4C}"/>
          </ac:spMkLst>
        </pc:spChg>
      </pc:sldChg>
      <pc:sldChg chg="delSp modSp mod">
        <pc:chgData name="Željka Fatović" userId="3ed21a02-7840-4d6c-9d1e-66cf9232e4c9" providerId="ADAL" clId="{C51D31FF-1DFD-4500-9A14-9B1963163248}" dt="2023-08-28T08:30:08.100" v="5330" actId="207"/>
        <pc:sldMkLst>
          <pc:docMk/>
          <pc:sldMk cId="3587050572" sldId="260"/>
        </pc:sldMkLst>
        <pc:spChg chg="mod">
          <ac:chgData name="Željka Fatović" userId="3ed21a02-7840-4d6c-9d1e-66cf9232e4c9" providerId="ADAL" clId="{C51D31FF-1DFD-4500-9A14-9B1963163248}" dt="2023-08-28T07:48:37.664" v="4115" actId="20577"/>
          <ac:spMkLst>
            <pc:docMk/>
            <pc:sldMk cId="3587050572" sldId="260"/>
            <ac:spMk id="12" creationId="{1185FFCD-8A69-3DF9-FDA3-7F64BC48A1BB}"/>
          </ac:spMkLst>
        </pc:spChg>
        <pc:spChg chg="del">
          <ac:chgData name="Željka Fatović" userId="3ed21a02-7840-4d6c-9d1e-66cf9232e4c9" providerId="ADAL" clId="{C51D31FF-1DFD-4500-9A14-9B1963163248}" dt="2023-08-28T07:48:10.181" v="4103" actId="478"/>
          <ac:spMkLst>
            <pc:docMk/>
            <pc:sldMk cId="3587050572" sldId="260"/>
            <ac:spMk id="13" creationId="{BB3849E1-817C-1E44-4518-7C784DAF8E17}"/>
          </ac:spMkLst>
        </pc:spChg>
        <pc:spChg chg="mod">
          <ac:chgData name="Željka Fatović" userId="3ed21a02-7840-4d6c-9d1e-66cf9232e4c9" providerId="ADAL" clId="{C51D31FF-1DFD-4500-9A14-9B1963163248}" dt="2023-08-28T08:30:08.100" v="5330" actId="207"/>
          <ac:spMkLst>
            <pc:docMk/>
            <pc:sldMk cId="3587050572" sldId="260"/>
            <ac:spMk id="14" creationId="{A5AA7A48-36CE-1A45-655F-707495AD2D4C}"/>
          </ac:spMkLst>
        </pc:spChg>
      </pc:sldChg>
      <pc:sldChg chg="delSp modSp mod">
        <pc:chgData name="Željka Fatović" userId="3ed21a02-7840-4d6c-9d1e-66cf9232e4c9" providerId="ADAL" clId="{C51D31FF-1DFD-4500-9A14-9B1963163248}" dt="2023-08-28T08:30:59.333" v="5333" actId="207"/>
        <pc:sldMkLst>
          <pc:docMk/>
          <pc:sldMk cId="1111581492" sldId="261"/>
        </pc:sldMkLst>
        <pc:spChg chg="del">
          <ac:chgData name="Željka Fatović" userId="3ed21a02-7840-4d6c-9d1e-66cf9232e4c9" providerId="ADAL" clId="{C51D31FF-1DFD-4500-9A14-9B1963163248}" dt="2023-08-28T08:04:25.673" v="5047" actId="478"/>
          <ac:spMkLst>
            <pc:docMk/>
            <pc:sldMk cId="1111581492" sldId="261"/>
            <ac:spMk id="13" creationId="{BB3849E1-817C-1E44-4518-7C784DAF8E17}"/>
          </ac:spMkLst>
        </pc:spChg>
        <pc:spChg chg="mod">
          <ac:chgData name="Željka Fatović" userId="3ed21a02-7840-4d6c-9d1e-66cf9232e4c9" providerId="ADAL" clId="{C51D31FF-1DFD-4500-9A14-9B1963163248}" dt="2023-08-28T08:30:59.333" v="5333" actId="207"/>
          <ac:spMkLst>
            <pc:docMk/>
            <pc:sldMk cId="1111581492" sldId="261"/>
            <ac:spMk id="14" creationId="{A5AA7A48-36CE-1A45-655F-707495AD2D4C}"/>
          </ac:spMkLst>
        </pc:spChg>
      </pc:sldChg>
      <pc:sldChg chg="delSp modSp mod">
        <pc:chgData name="Željka Fatović" userId="3ed21a02-7840-4d6c-9d1e-66cf9232e4c9" providerId="ADAL" clId="{C51D31FF-1DFD-4500-9A14-9B1963163248}" dt="2023-08-28T08:11:15.420" v="5216" actId="478"/>
        <pc:sldMkLst>
          <pc:docMk/>
          <pc:sldMk cId="1854646005" sldId="262"/>
        </pc:sldMkLst>
        <pc:spChg chg="del">
          <ac:chgData name="Željka Fatović" userId="3ed21a02-7840-4d6c-9d1e-66cf9232e4c9" providerId="ADAL" clId="{C51D31FF-1DFD-4500-9A14-9B1963163248}" dt="2023-08-28T08:11:15.420" v="5216" actId="478"/>
          <ac:spMkLst>
            <pc:docMk/>
            <pc:sldMk cId="1854646005" sldId="262"/>
            <ac:spMk id="13" creationId="{BB3849E1-817C-1E44-4518-7C784DAF8E17}"/>
          </ac:spMkLst>
        </pc:spChg>
        <pc:spChg chg="mod">
          <ac:chgData name="Željka Fatović" userId="3ed21a02-7840-4d6c-9d1e-66cf9232e4c9" providerId="ADAL" clId="{C51D31FF-1DFD-4500-9A14-9B1963163248}" dt="2023-08-28T08:11:06.922" v="5215" actId="1076"/>
          <ac:spMkLst>
            <pc:docMk/>
            <pc:sldMk cId="1854646005" sldId="262"/>
            <ac:spMk id="14" creationId="{A5AA7A48-36CE-1A45-655F-707495AD2D4C}"/>
          </ac:spMkLst>
        </pc:spChg>
      </pc:sldChg>
      <pc:sldChg chg="modSp del mod">
        <pc:chgData name="Željka Fatović" userId="3ed21a02-7840-4d6c-9d1e-66cf9232e4c9" providerId="ADAL" clId="{C51D31FF-1DFD-4500-9A14-9B1963163248}" dt="2023-08-28T08:10:01.582" v="5201" actId="47"/>
        <pc:sldMkLst>
          <pc:docMk/>
          <pc:sldMk cId="709287526" sldId="263"/>
        </pc:sldMkLst>
        <pc:spChg chg="mod">
          <ac:chgData name="Željka Fatović" userId="3ed21a02-7840-4d6c-9d1e-66cf9232e4c9" providerId="ADAL" clId="{C51D31FF-1DFD-4500-9A14-9B1963163248}" dt="2023-08-07T12:19:49.543" v="2722" actId="115"/>
          <ac:spMkLst>
            <pc:docMk/>
            <pc:sldMk cId="709287526" sldId="263"/>
            <ac:spMk id="14" creationId="{A5AA7A48-36CE-1A45-655F-707495AD2D4C}"/>
          </ac:spMkLst>
        </pc:spChg>
      </pc:sldChg>
      <pc:sldChg chg="modSp del mod">
        <pc:chgData name="Željka Fatović" userId="3ed21a02-7840-4d6c-9d1e-66cf9232e4c9" providerId="ADAL" clId="{C51D31FF-1DFD-4500-9A14-9B1963163248}" dt="2023-08-28T08:10:05.849" v="5202" actId="47"/>
        <pc:sldMkLst>
          <pc:docMk/>
          <pc:sldMk cId="984746880" sldId="264"/>
        </pc:sldMkLst>
        <pc:spChg chg="mod">
          <ac:chgData name="Željka Fatović" userId="3ed21a02-7840-4d6c-9d1e-66cf9232e4c9" providerId="ADAL" clId="{C51D31FF-1DFD-4500-9A14-9B1963163248}" dt="2023-08-07T12:19:25.377" v="2721" actId="20577"/>
          <ac:spMkLst>
            <pc:docMk/>
            <pc:sldMk cId="984746880" sldId="264"/>
            <ac:spMk id="14" creationId="{A5AA7A48-36CE-1A45-655F-707495AD2D4C}"/>
          </ac:spMkLst>
        </pc:spChg>
      </pc:sldChg>
      <pc:sldChg chg="modSp mod">
        <pc:chgData name="Željka Fatović" userId="3ed21a02-7840-4d6c-9d1e-66cf9232e4c9" providerId="ADAL" clId="{C51D31FF-1DFD-4500-9A14-9B1963163248}" dt="2023-08-28T08:15:15.205" v="5318" actId="207"/>
        <pc:sldMkLst>
          <pc:docMk/>
          <pc:sldMk cId="2747819244" sldId="265"/>
        </pc:sldMkLst>
        <pc:spChg chg="mod">
          <ac:chgData name="Željka Fatović" userId="3ed21a02-7840-4d6c-9d1e-66cf9232e4c9" providerId="ADAL" clId="{C51D31FF-1DFD-4500-9A14-9B1963163248}" dt="2023-08-28T07:48:31.414" v="4112" actId="20577"/>
          <ac:spMkLst>
            <pc:docMk/>
            <pc:sldMk cId="2747819244" sldId="265"/>
            <ac:spMk id="12" creationId="{1185FFCD-8A69-3DF9-FDA3-7F64BC48A1BB}"/>
          </ac:spMkLst>
        </pc:spChg>
        <pc:spChg chg="mod">
          <ac:chgData name="Željka Fatović" userId="3ed21a02-7840-4d6c-9d1e-66cf9232e4c9" providerId="ADAL" clId="{C51D31FF-1DFD-4500-9A14-9B1963163248}" dt="2023-08-28T08:15:15.205" v="5318" actId="207"/>
          <ac:spMkLst>
            <pc:docMk/>
            <pc:sldMk cId="2747819244" sldId="265"/>
            <ac:spMk id="14" creationId="{A5AA7A48-36CE-1A45-655F-707495AD2D4C}"/>
          </ac:spMkLst>
        </pc:spChg>
      </pc:sldChg>
      <pc:sldChg chg="delSp modSp mod">
        <pc:chgData name="Željka Fatović" userId="3ed21a02-7840-4d6c-9d1e-66cf9232e4c9" providerId="ADAL" clId="{C51D31FF-1DFD-4500-9A14-9B1963163248}" dt="2023-08-28T08:30:25.600" v="5331" actId="207"/>
        <pc:sldMkLst>
          <pc:docMk/>
          <pc:sldMk cId="3897127958" sldId="266"/>
        </pc:sldMkLst>
        <pc:spChg chg="del">
          <ac:chgData name="Željka Fatović" userId="3ed21a02-7840-4d6c-9d1e-66cf9232e4c9" providerId="ADAL" clId="{C51D31FF-1DFD-4500-9A14-9B1963163248}" dt="2023-08-28T07:58:10.256" v="4840" actId="478"/>
          <ac:spMkLst>
            <pc:docMk/>
            <pc:sldMk cId="3897127958" sldId="266"/>
            <ac:spMk id="13" creationId="{BB3849E1-817C-1E44-4518-7C784DAF8E17}"/>
          </ac:spMkLst>
        </pc:spChg>
        <pc:spChg chg="mod">
          <ac:chgData name="Željka Fatović" userId="3ed21a02-7840-4d6c-9d1e-66cf9232e4c9" providerId="ADAL" clId="{C51D31FF-1DFD-4500-9A14-9B1963163248}" dt="2023-08-28T08:30:25.600" v="5331" actId="207"/>
          <ac:spMkLst>
            <pc:docMk/>
            <pc:sldMk cId="3897127958" sldId="266"/>
            <ac:spMk id="14" creationId="{A5AA7A48-36CE-1A45-655F-707495AD2D4C}"/>
          </ac:spMkLst>
        </pc:spChg>
      </pc:sldChg>
      <pc:sldChg chg="del">
        <pc:chgData name="Željka Fatović" userId="3ed21a02-7840-4d6c-9d1e-66cf9232e4c9" providerId="ADAL" clId="{C51D31FF-1DFD-4500-9A14-9B1963163248}" dt="2023-08-28T08:07:44.027" v="5159" actId="2696"/>
        <pc:sldMkLst>
          <pc:docMk/>
          <pc:sldMk cId="572412599" sldId="267"/>
        </pc:sldMkLst>
      </pc:sldChg>
      <pc:sldChg chg="modSp mod">
        <pc:chgData name="Željka Fatović" userId="3ed21a02-7840-4d6c-9d1e-66cf9232e4c9" providerId="ADAL" clId="{C51D31FF-1DFD-4500-9A14-9B1963163248}" dt="2023-08-28T08:37:52.802" v="5693" actId="5793"/>
        <pc:sldMkLst>
          <pc:docMk/>
          <pc:sldMk cId="669048803" sldId="267"/>
        </pc:sldMkLst>
        <pc:spChg chg="mod">
          <ac:chgData name="Željka Fatović" userId="3ed21a02-7840-4d6c-9d1e-66cf9232e4c9" providerId="ADAL" clId="{C51D31FF-1DFD-4500-9A14-9B1963163248}" dt="2023-08-28T08:37:52.802" v="5693" actId="5793"/>
          <ac:spMkLst>
            <pc:docMk/>
            <pc:sldMk cId="669048803" sldId="267"/>
            <ac:spMk id="14" creationId="{A5AA7A48-36CE-1A45-655F-707495AD2D4C}"/>
          </ac:spMkLst>
        </pc:spChg>
      </pc:sldChg>
      <pc:sldChg chg="modSp mod">
        <pc:chgData name="Željka Fatović" userId="3ed21a02-7840-4d6c-9d1e-66cf9232e4c9" providerId="ADAL" clId="{C51D31FF-1DFD-4500-9A14-9B1963163248}" dt="2023-08-28T08:42:53.540" v="6175" actId="1076"/>
        <pc:sldMkLst>
          <pc:docMk/>
          <pc:sldMk cId="3872795264" sldId="268"/>
        </pc:sldMkLst>
        <pc:spChg chg="mod">
          <ac:chgData name="Željka Fatović" userId="3ed21a02-7840-4d6c-9d1e-66cf9232e4c9" providerId="ADAL" clId="{C51D31FF-1DFD-4500-9A14-9B1963163248}" dt="2023-08-28T08:42:53.540" v="6175" actId="1076"/>
          <ac:spMkLst>
            <pc:docMk/>
            <pc:sldMk cId="3872795264" sldId="268"/>
            <ac:spMk id="14" creationId="{A5AA7A48-36CE-1A45-655F-707495AD2D4C}"/>
          </ac:spMkLst>
        </pc:spChg>
      </pc:sldChg>
      <pc:sldChg chg="addSp delSp modSp mod">
        <pc:chgData name="Željka Fatović" userId="3ed21a02-7840-4d6c-9d1e-66cf9232e4c9" providerId="ADAL" clId="{C51D31FF-1DFD-4500-9A14-9B1963163248}" dt="2023-08-28T08:44:42.993" v="6184" actId="207"/>
        <pc:sldMkLst>
          <pc:docMk/>
          <pc:sldMk cId="3914522676" sldId="269"/>
        </pc:sldMkLst>
        <pc:spChg chg="add mod">
          <ac:chgData name="Željka Fatović" userId="3ed21a02-7840-4d6c-9d1e-66cf9232e4c9" providerId="ADAL" clId="{C51D31FF-1DFD-4500-9A14-9B1963163248}" dt="2023-08-28T08:44:42.993" v="6184" actId="207"/>
          <ac:spMkLst>
            <pc:docMk/>
            <pc:sldMk cId="3914522676" sldId="269"/>
            <ac:spMk id="2" creationId="{EFAC70F1-C1A3-CC80-683C-B3CFB774FF26}"/>
          </ac:spMkLst>
        </pc:spChg>
        <pc:spChg chg="del">
          <ac:chgData name="Željka Fatović" userId="3ed21a02-7840-4d6c-9d1e-66cf9232e4c9" providerId="ADAL" clId="{C51D31FF-1DFD-4500-9A14-9B1963163248}" dt="2023-08-28T08:44:02.892" v="6179" actId="478"/>
          <ac:spMkLst>
            <pc:docMk/>
            <pc:sldMk cId="3914522676" sldId="269"/>
            <ac:spMk id="14" creationId="{A5AA7A48-36CE-1A45-655F-707495AD2D4C}"/>
          </ac:spMkLst>
        </pc:spChg>
      </pc:sldChg>
      <pc:sldChg chg="new del">
        <pc:chgData name="Željka Fatović" userId="3ed21a02-7840-4d6c-9d1e-66cf9232e4c9" providerId="ADAL" clId="{C51D31FF-1DFD-4500-9A14-9B1963163248}" dt="2023-08-28T08:43:11.962" v="6177" actId="2696"/>
        <pc:sldMkLst>
          <pc:docMk/>
          <pc:sldMk cId="4179514810" sldId="269"/>
        </pc:sldMkLst>
      </pc:sldChg>
      <pc:sldChg chg="delSp new mod">
        <pc:chgData name="Željka Fatović" userId="3ed21a02-7840-4d6c-9d1e-66cf9232e4c9" providerId="ADAL" clId="{C51D31FF-1DFD-4500-9A14-9B1963163248}" dt="2023-08-28T14:03:08.500" v="6187" actId="478"/>
        <pc:sldMkLst>
          <pc:docMk/>
          <pc:sldMk cId="3261767454" sldId="270"/>
        </pc:sldMkLst>
        <pc:spChg chg="del">
          <ac:chgData name="Željka Fatović" userId="3ed21a02-7840-4d6c-9d1e-66cf9232e4c9" providerId="ADAL" clId="{C51D31FF-1DFD-4500-9A14-9B1963163248}" dt="2023-08-28T14:03:04.001" v="6186" actId="478"/>
          <ac:spMkLst>
            <pc:docMk/>
            <pc:sldMk cId="3261767454" sldId="270"/>
            <ac:spMk id="2" creationId="{6941CDBD-9F3C-B68D-31B5-F1B09E060921}"/>
          </ac:spMkLst>
        </pc:spChg>
        <pc:spChg chg="del">
          <ac:chgData name="Željka Fatović" userId="3ed21a02-7840-4d6c-9d1e-66cf9232e4c9" providerId="ADAL" clId="{C51D31FF-1DFD-4500-9A14-9B1963163248}" dt="2023-08-28T14:03:08.500" v="6187" actId="478"/>
          <ac:spMkLst>
            <pc:docMk/>
            <pc:sldMk cId="3261767454" sldId="270"/>
            <ac:spMk id="3" creationId="{171DA5ED-7DF4-0F20-B73F-A0367C3C8BDC}"/>
          </ac:spMkLst>
        </pc:spChg>
      </pc:sldChg>
      <pc:sldChg chg="add">
        <pc:chgData name="Željka Fatović" userId="3ed21a02-7840-4d6c-9d1e-66cf9232e4c9" providerId="ADAL" clId="{C51D31FF-1DFD-4500-9A14-9B1963163248}" dt="2023-08-28T14:03:11.005" v="6188"/>
        <pc:sldMkLst>
          <pc:docMk/>
          <pc:sldMk cId="4122928415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AA2AF3-2AFC-AB8A-A0D8-90EA9C121D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6A83F63-F433-67AD-7C3A-187CCA05E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6F2A49F-9E71-E862-B2D8-B5139BECC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FBF3-46B7-44B9-AC84-DF353109FF40}" type="datetimeFigureOut">
              <a:rPr lang="hr-HR" smtClean="0"/>
              <a:t>30.8.2023.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9E6D65B-22AD-6D27-216D-2A4A85A7E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0B10C4D-FED9-D6C1-D943-AC4B25F9B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54C-B750-4C1D-B12D-087AE1EBA8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25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4CC919-CDE0-44B2-F7BD-AB87ABEBB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1C7244F-B39C-80AC-38D3-FDFC6FA04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CB597C4-1A66-5C96-B5F9-6E5EB69F1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FBF3-46B7-44B9-AC84-DF353109FF40}" type="datetimeFigureOut">
              <a:rPr lang="hr-HR" smtClean="0"/>
              <a:t>30.8.2023.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9C41FE6-09A3-2F40-28F4-B09DE1FDE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3E1758E-B095-9E98-473D-2580490E8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54C-B750-4C1D-B12D-087AE1EBA8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422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372C74D5-6E52-4680-C664-D0B47F347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D6AFE72-DF57-98F2-0CC0-D923FBCEDB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EAC7C43-3956-89C1-5E0C-60B04A62E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FBF3-46B7-44B9-AC84-DF353109FF40}" type="datetimeFigureOut">
              <a:rPr lang="hr-HR" smtClean="0"/>
              <a:t>30.8.2023.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393FE95-66C8-E17F-7296-C749FED72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0198581-B4F9-D506-5459-B3B478A83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54C-B750-4C1D-B12D-087AE1EBA8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160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9DC436-8E86-410B-C6F1-DAD56ADD6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4671925-ABCA-1A71-2CC6-429523DF7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46013F1-DD77-BE65-2BE2-7A56E5544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FBF3-46B7-44B9-AC84-DF353109FF40}" type="datetimeFigureOut">
              <a:rPr lang="hr-HR" smtClean="0"/>
              <a:t>30.8.2023.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402BE0F-927F-0E54-EF15-6C4F31286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E4F859D-DA3E-7AC0-397E-EA05C01D7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54C-B750-4C1D-B12D-087AE1EBA8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282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F38432-210F-44C8-F62B-46B7A122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FB8FFBE-D96D-7643-996F-823771EA9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340D5D0-A69A-B496-3304-630A585A5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FBF3-46B7-44B9-AC84-DF353109FF40}" type="datetimeFigureOut">
              <a:rPr lang="hr-HR" smtClean="0"/>
              <a:t>30.8.2023.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20DAD21-038B-9DE9-0BDC-D1D273D06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E0A9498-18A9-529C-082D-E1791A0B5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54C-B750-4C1D-B12D-087AE1EBA8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7726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96B0CB8-1CDF-1123-ED9C-0C9E34F12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F3C3CC5-03F7-F019-D556-5B4232945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80913DD-AA46-9613-46B0-B2729110B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E7EF52B-01D3-BBD7-9FB8-387127FD5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FBF3-46B7-44B9-AC84-DF353109FF40}" type="datetimeFigureOut">
              <a:rPr lang="hr-HR" smtClean="0"/>
              <a:t>30.8.2023.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73660E6-5636-0440-01B2-FCB69A02C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306F777-DE0F-11D9-38E5-67213A3A7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54C-B750-4C1D-B12D-087AE1EBA8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830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477922-6522-512B-D189-F4CFF4215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9E4F95B-9350-AA70-765C-E38BD75CB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E9CD4EE-D2AA-8C78-CD8B-AA7477EE8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E01BB957-725E-239D-E47E-5A0D8B932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C8A890E3-2300-DB56-E198-8899606A0E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53595431-1443-047C-664B-A611E2019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FBF3-46B7-44B9-AC84-DF353109FF40}" type="datetimeFigureOut">
              <a:rPr lang="hr-HR" smtClean="0"/>
              <a:t>30.8.2023.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23ECC4DA-B50C-3751-E6E0-5C42A26E9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A904CDDE-9EB1-DCD3-BF6E-261765451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54C-B750-4C1D-B12D-087AE1EBA8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659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DAD0A3D-1FAE-A946-7B7F-CDDEBCAEE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14B1DF3B-CD9C-5531-3C45-03CD100CB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FBF3-46B7-44B9-AC84-DF353109FF40}" type="datetimeFigureOut">
              <a:rPr lang="hr-HR" smtClean="0"/>
              <a:t>30.8.2023.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4205BF2C-810F-C412-5B71-FC517E4F5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6AAD3AA7-EEB2-F429-2130-10650646B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54C-B750-4C1D-B12D-087AE1EBA8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358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6852F6A3-D051-4235-C5E1-756F18045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FBF3-46B7-44B9-AC84-DF353109FF40}" type="datetimeFigureOut">
              <a:rPr lang="hr-HR" smtClean="0"/>
              <a:t>30.8.2023.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C6F0AB37-796C-581C-EA44-6711D006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B69969A-972E-9458-715E-DF59E1FB7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54C-B750-4C1D-B12D-087AE1EBA8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25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3E131D-EF8A-42DB-0482-A7F558915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C677C18-316B-8835-116A-5EF47568E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F97DFC9-8A97-C12A-B9B8-6B7F77F3C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4EEEA65-F0CE-7623-6A32-809B620A2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FBF3-46B7-44B9-AC84-DF353109FF40}" type="datetimeFigureOut">
              <a:rPr lang="hr-HR" smtClean="0"/>
              <a:t>30.8.2023.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F58D8A0-2CE0-0F08-BDE9-A62EFB83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7FE4238-A524-5DB0-92A2-9258451B1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54C-B750-4C1D-B12D-087AE1EBA8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767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3D0A60-8E1E-052E-2409-DFFB1FC0F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7D838FFB-B213-6F75-9F69-D06733C94C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661FD57-640E-F88D-EAF6-1C7CC273E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FF318A3-E07C-40B5-D3FA-888E934DC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FBF3-46B7-44B9-AC84-DF353109FF40}" type="datetimeFigureOut">
              <a:rPr lang="hr-HR" smtClean="0"/>
              <a:t>30.8.2023.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61E9A2B-5BE1-17F2-7731-38C5A7FE4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B1C2B85-D1CF-647B-D186-97E4C51A3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54C-B750-4C1D-B12D-087AE1EBA8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657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E951E0BF-9058-59DF-06C3-30F82C5BF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505EE04-F6E3-C53F-96FC-238B21D64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8D6B05D-FD6E-A026-A01E-15593EC229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6FBF3-46B7-44B9-AC84-DF353109FF40}" type="datetimeFigureOut">
              <a:rPr lang="hr-HR" smtClean="0"/>
              <a:t>30.8.2023.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52F44FB-F7E3-F466-D806-4B08D681C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4D42FAE-D8F9-B330-29AD-30D0A64C1B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C554C-B750-4C1D-B12D-087AE1EBA8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9814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upava.stocarstvo@mps.h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veterinarstvo@mps.h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06616CAD-D606-E36E-F70F-AF9829802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51" y="101181"/>
            <a:ext cx="584705" cy="800340"/>
          </a:xfrm>
          <a:prstGeom prst="rect">
            <a:avLst/>
          </a:prstGeom>
        </p:spPr>
      </p:pic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160AFAC6-79FA-4495-A02C-51F7431C4A57}"/>
              </a:ext>
            </a:extLst>
          </p:cNvPr>
          <p:cNvCxnSpPr/>
          <p:nvPr/>
        </p:nvCxnSpPr>
        <p:spPr>
          <a:xfrm>
            <a:off x="167425" y="901521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niOkvir 6">
            <a:extLst>
              <a:ext uri="{FF2B5EF4-FFF2-40B4-BE49-F238E27FC236}">
                <a16:creationId xmlns:a16="http://schemas.microsoft.com/office/drawing/2014/main" id="{B0EB9406-92E4-B2C9-4BA5-6B81671EF9BA}"/>
              </a:ext>
            </a:extLst>
          </p:cNvPr>
          <p:cNvSpPr txBox="1"/>
          <p:nvPr/>
        </p:nvSpPr>
        <p:spPr>
          <a:xfrm>
            <a:off x="846943" y="316685"/>
            <a:ext cx="317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MINISTARSTVO POLJOPRIVREDE</a:t>
            </a:r>
          </a:p>
        </p:txBody>
      </p: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8D134C2F-7614-8A47-6DA5-CCEF7E2B33F7}"/>
              </a:ext>
            </a:extLst>
          </p:cNvPr>
          <p:cNvCxnSpPr/>
          <p:nvPr/>
        </p:nvCxnSpPr>
        <p:spPr>
          <a:xfrm>
            <a:off x="167425" y="6442885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1185FFCD-8A69-3DF9-FDA3-7F64BC48A1BB}"/>
              </a:ext>
            </a:extLst>
          </p:cNvPr>
          <p:cNvSpPr txBox="1"/>
          <p:nvPr/>
        </p:nvSpPr>
        <p:spPr>
          <a:xfrm>
            <a:off x="9336531" y="6417515"/>
            <a:ext cx="28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Vinkovci, 29. kolovoza 2023.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A5AA7A48-36CE-1A45-655F-707495AD2D4C}"/>
              </a:ext>
            </a:extLst>
          </p:cNvPr>
          <p:cNvSpPr txBox="1"/>
          <p:nvPr/>
        </p:nvSpPr>
        <p:spPr>
          <a:xfrm>
            <a:off x="664950" y="2360950"/>
            <a:ext cx="10847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800" b="1" dirty="0">
                <a:solidFill>
                  <a:schemeClr val="accent1">
                    <a:lumMod val="75000"/>
                  </a:schemeClr>
                </a:solidFill>
              </a:rPr>
              <a:t>Programi potpore za ublažavanje posljedica pojave afričke svinjske kuge</a:t>
            </a:r>
          </a:p>
        </p:txBody>
      </p:sp>
    </p:spTree>
    <p:extLst>
      <p:ext uri="{BB962C8B-B14F-4D97-AF65-F5344CB8AC3E}">
        <p14:creationId xmlns:p14="http://schemas.microsoft.com/office/powerpoint/2010/main" val="3501902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06616CAD-D606-E36E-F70F-AF9829802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51" y="101181"/>
            <a:ext cx="584705" cy="800340"/>
          </a:xfrm>
          <a:prstGeom prst="rect">
            <a:avLst/>
          </a:prstGeom>
        </p:spPr>
      </p:pic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160AFAC6-79FA-4495-A02C-51F7431C4A57}"/>
              </a:ext>
            </a:extLst>
          </p:cNvPr>
          <p:cNvCxnSpPr/>
          <p:nvPr/>
        </p:nvCxnSpPr>
        <p:spPr>
          <a:xfrm>
            <a:off x="167425" y="901521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niOkvir 6">
            <a:extLst>
              <a:ext uri="{FF2B5EF4-FFF2-40B4-BE49-F238E27FC236}">
                <a16:creationId xmlns:a16="http://schemas.microsoft.com/office/drawing/2014/main" id="{B0EB9406-92E4-B2C9-4BA5-6B81671EF9BA}"/>
              </a:ext>
            </a:extLst>
          </p:cNvPr>
          <p:cNvSpPr txBox="1"/>
          <p:nvPr/>
        </p:nvSpPr>
        <p:spPr>
          <a:xfrm>
            <a:off x="846943" y="316685"/>
            <a:ext cx="317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MINISTARSTVO POLJOPRIVREDE</a:t>
            </a:r>
          </a:p>
        </p:txBody>
      </p: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8D134C2F-7614-8A47-6DA5-CCEF7E2B33F7}"/>
              </a:ext>
            </a:extLst>
          </p:cNvPr>
          <p:cNvCxnSpPr/>
          <p:nvPr/>
        </p:nvCxnSpPr>
        <p:spPr>
          <a:xfrm>
            <a:off x="167425" y="6442885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1185FFCD-8A69-3DF9-FDA3-7F64BC48A1BB}"/>
              </a:ext>
            </a:extLst>
          </p:cNvPr>
          <p:cNvSpPr txBox="1"/>
          <p:nvPr/>
        </p:nvSpPr>
        <p:spPr>
          <a:xfrm>
            <a:off x="9336531" y="6417515"/>
            <a:ext cx="28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Vinkovci, 29. kolovoza 2023.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A5AA7A48-36CE-1A45-655F-707495AD2D4C}"/>
              </a:ext>
            </a:extLst>
          </p:cNvPr>
          <p:cNvSpPr txBox="1"/>
          <p:nvPr/>
        </p:nvSpPr>
        <p:spPr>
          <a:xfrm>
            <a:off x="333778" y="1349713"/>
            <a:ext cx="11524444" cy="4158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</a:rPr>
              <a:t>NAKNADA ŠTETE ZA USMRĆENE SVINJE TEMELJEM ZAKONA O ZDRAVLJU ŽIVOTINJA</a:t>
            </a:r>
          </a:p>
          <a:p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Za naknadu štete podnosi se zahtjev Ministarstvu poljoprivrede,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      Upravi za veterinarstvo i sigurnost hrane.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Zahtjev se podnosi u roku od 60 dana od dana nastanka štete.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Naknada štete propisana je Pravilnikom o postupku za ostvarenje prava za naknadu štete nastale provedbom mjera za sprječavanje i kontrolu bolesti životinja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795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1F1E0B1F-B5BD-30AC-707C-43AC82991E60}"/>
              </a:ext>
            </a:extLst>
          </p:cNvPr>
          <p:cNvSpPr txBox="1"/>
          <p:nvPr/>
        </p:nvSpPr>
        <p:spPr>
          <a:xfrm>
            <a:off x="3281768" y="180304"/>
            <a:ext cx="6350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Pregled NADOKNADA DIJELA GUBITAKA USLIJED SUZBIJANJA ASK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A6678CD2-F037-E6BB-4A9E-2E6ECB327CA2}"/>
              </a:ext>
            </a:extLst>
          </p:cNvPr>
          <p:cNvSpPr txBox="1"/>
          <p:nvPr/>
        </p:nvSpPr>
        <p:spPr>
          <a:xfrm>
            <a:off x="307640" y="1122724"/>
            <a:ext cx="5628465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USMRĆENE SVINJE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Nadoknada štete temeljem Zakona o zdravlju životinja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Podnošenje zahtjeva za nadoknadu štete Ministarstvu poljoprivrede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C566EDD2-5B07-C0BE-561F-D0B8A1789997}"/>
              </a:ext>
            </a:extLst>
          </p:cNvPr>
          <p:cNvSpPr txBox="1"/>
          <p:nvPr/>
        </p:nvSpPr>
        <p:spPr>
          <a:xfrm>
            <a:off x="6255896" y="1122724"/>
            <a:ext cx="5556072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USMRĆENE I UGINULE SVINJE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Program potpore – De </a:t>
            </a:r>
            <a:r>
              <a:rPr lang="hr-HR" b="1" dirty="0" err="1">
                <a:solidFill>
                  <a:schemeClr val="accent1">
                    <a:lumMod val="75000"/>
                  </a:schemeClr>
                </a:solidFill>
              </a:rPr>
              <a:t>minimis</a:t>
            </a:r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 Mjera 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Temeljem zapisnika veterinarskog inspektora bez podnošenja zahtjeva za potporu 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FEE863BD-F9E1-FDCE-2B34-2C4309D5CD56}"/>
              </a:ext>
            </a:extLst>
          </p:cNvPr>
          <p:cNvSpPr txBox="1"/>
          <p:nvPr/>
        </p:nvSpPr>
        <p:spPr>
          <a:xfrm>
            <a:off x="6255896" y="2452478"/>
            <a:ext cx="5556072" cy="20313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KLANJE SVINJA U KLAONICAMA ODREĐENIM OD MP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Program potpore – De </a:t>
            </a:r>
            <a:r>
              <a:rPr lang="hr-HR" b="1" dirty="0" err="1">
                <a:solidFill>
                  <a:schemeClr val="accent1">
                    <a:lumMod val="75000"/>
                  </a:schemeClr>
                </a:solidFill>
              </a:rPr>
              <a:t>minimis</a:t>
            </a:r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 Mjera 2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Nadoknada do tržišne vrijednosti svinja u tjednu u kojem je potvrđena pojava ASK (Tržišna vrijednost umanjena za cijenu ostvarenu na klaonici)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Podnošenje zahtjeva u AGRONET-u + račun/otkupni blok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7964483F-B27F-004D-B05F-5BD3A7CB6DF1}"/>
              </a:ext>
            </a:extLst>
          </p:cNvPr>
          <p:cNvSpPr txBox="1"/>
          <p:nvPr/>
        </p:nvSpPr>
        <p:spPr>
          <a:xfrm>
            <a:off x="6255896" y="623967"/>
            <a:ext cx="5556072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OBJEKTI BIOSIGURNOSNE KATEGORIJE 0, 1 i 2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D744A69B-3729-8298-254E-EE8FFD6B7B4F}"/>
              </a:ext>
            </a:extLst>
          </p:cNvPr>
          <p:cNvSpPr txBox="1"/>
          <p:nvPr/>
        </p:nvSpPr>
        <p:spPr>
          <a:xfrm>
            <a:off x="6255896" y="4613226"/>
            <a:ext cx="5556072" cy="20313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Uvjeti: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Mikro, mala i srednja poduzeća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Objekt se nalazi u zoni ograničenja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Zabranjeno je držanje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svinja najmanje </a:t>
            </a:r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12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 mjeseci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Upis u upisnik poljoprivrednika ili obiteljskih poljoprivrednih gospodarstava (</a:t>
            </a:r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MIBPG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Zapisnik veterinarskog inspektora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1CC2BB09-603E-01F2-90AB-3ADC1F344009}"/>
              </a:ext>
            </a:extLst>
          </p:cNvPr>
          <p:cNvSpPr txBox="1"/>
          <p:nvPr/>
        </p:nvSpPr>
        <p:spPr>
          <a:xfrm>
            <a:off x="307640" y="2452477"/>
            <a:ext cx="5628464" cy="20313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KLANJE SVINJA U KLAONICAMA ODREĐENIM OD MP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Program potpore – Ugovor o funkcioniranju EU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Nadoknada do tržišne vrijednosti svinja u tjednu koji je prethodio potvrdi pojave ASK (Tržišna vrijednost umanjena za cijenu ostvarenu na klaonici)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Podnošenje zahtjeva u AGRONET-u + račun/otkupni blok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104B1D3E-B411-DA2B-7B9D-06FE8487B443}"/>
              </a:ext>
            </a:extLst>
          </p:cNvPr>
          <p:cNvSpPr txBox="1"/>
          <p:nvPr/>
        </p:nvSpPr>
        <p:spPr>
          <a:xfrm>
            <a:off x="307640" y="623967"/>
            <a:ext cx="5628464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OBJEKTI BIOSIGURNOSNE KATEGORIJE 3 i 4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0E7FD7D2-75A6-F544-77F2-CEC26F9C82E9}"/>
              </a:ext>
            </a:extLst>
          </p:cNvPr>
          <p:cNvSpPr txBox="1"/>
          <p:nvPr/>
        </p:nvSpPr>
        <p:spPr>
          <a:xfrm>
            <a:off x="307640" y="4613226"/>
            <a:ext cx="5628464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Uvjeti: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Poduzeća svih veličina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Objekt se nalazi u zoni ograničenja i/ili </a:t>
            </a:r>
            <a:r>
              <a:rPr lang="hr-HR">
                <a:solidFill>
                  <a:schemeClr val="accent1">
                    <a:lumMod val="75000"/>
                  </a:schemeClr>
                </a:solidFill>
              </a:rPr>
              <a:t>zaraženoj zoni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928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06616CAD-D606-E36E-F70F-AF9829802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51" y="101181"/>
            <a:ext cx="584705" cy="800340"/>
          </a:xfrm>
          <a:prstGeom prst="rect">
            <a:avLst/>
          </a:prstGeom>
        </p:spPr>
      </p:pic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160AFAC6-79FA-4495-A02C-51F7431C4A57}"/>
              </a:ext>
            </a:extLst>
          </p:cNvPr>
          <p:cNvCxnSpPr/>
          <p:nvPr/>
        </p:nvCxnSpPr>
        <p:spPr>
          <a:xfrm>
            <a:off x="167425" y="901521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niOkvir 6">
            <a:extLst>
              <a:ext uri="{FF2B5EF4-FFF2-40B4-BE49-F238E27FC236}">
                <a16:creationId xmlns:a16="http://schemas.microsoft.com/office/drawing/2014/main" id="{B0EB9406-92E4-B2C9-4BA5-6B81671EF9BA}"/>
              </a:ext>
            </a:extLst>
          </p:cNvPr>
          <p:cNvSpPr txBox="1"/>
          <p:nvPr/>
        </p:nvSpPr>
        <p:spPr>
          <a:xfrm>
            <a:off x="846943" y="316685"/>
            <a:ext cx="317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MINISTARSTVO POLJOPRIVREDE</a:t>
            </a:r>
          </a:p>
        </p:txBody>
      </p: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8D134C2F-7614-8A47-6DA5-CCEF7E2B33F7}"/>
              </a:ext>
            </a:extLst>
          </p:cNvPr>
          <p:cNvCxnSpPr/>
          <p:nvPr/>
        </p:nvCxnSpPr>
        <p:spPr>
          <a:xfrm>
            <a:off x="167425" y="6442885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1185FFCD-8A69-3DF9-FDA3-7F64BC48A1BB}"/>
              </a:ext>
            </a:extLst>
          </p:cNvPr>
          <p:cNvSpPr txBox="1"/>
          <p:nvPr/>
        </p:nvSpPr>
        <p:spPr>
          <a:xfrm>
            <a:off x="9336531" y="6417515"/>
            <a:ext cx="28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Vinkovci, 29. kolovoza 2023.</a:t>
            </a:r>
          </a:p>
        </p:txBody>
      </p:sp>
      <p:sp>
        <p:nvSpPr>
          <p:cNvPr id="2" name="Tekstni okvir 2">
            <a:extLst>
              <a:ext uri="{FF2B5EF4-FFF2-40B4-BE49-F238E27FC236}">
                <a16:creationId xmlns:a16="http://schemas.microsoft.com/office/drawing/2014/main" id="{EFAC70F1-C1A3-CC80-683C-B3CFB774F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943" y="1912057"/>
            <a:ext cx="8232663" cy="32252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dirty="0">
                <a:ln w="3175" cap="rnd" cmpd="sng" algn="ctr">
                  <a:solidFill>
                    <a:srgbClr val="2F5597"/>
                  </a:solidFill>
                  <a:prstDash val="solid"/>
                  <a:beve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Dodatne informacije možete zatražiti na adresama elektroničke pošte:</a:t>
            </a:r>
            <a:endParaRPr lang="hr-HR" sz="20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dirty="0">
                <a:ln w="3175" cap="rnd" cmpd="sng" algn="ctr">
                  <a:solidFill>
                    <a:srgbClr val="2F5597"/>
                  </a:solidFill>
                  <a:prstDash val="solid"/>
                  <a:beve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hr-HR" sz="20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000" dirty="0">
                <a:ln w="3175" cap="rnd" cmpd="sng" algn="ctr">
                  <a:solidFill>
                    <a:srgbClr val="2F5597"/>
                  </a:solidFill>
                  <a:prstDash val="solid"/>
                  <a:beve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 programe potpore:</a:t>
            </a:r>
            <a:endParaRPr lang="hr-HR" sz="20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hr-HR" sz="2000" u="sng" dirty="0">
                <a:ln w="3175" cap="rnd" cmpd="sng" algn="ctr">
                  <a:solidFill>
                    <a:srgbClr val="2F5597"/>
                  </a:solidFill>
                  <a:prstDash val="solid"/>
                  <a:bevel/>
                </a:ln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upava.stocarstvo@mps.hr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dirty="0">
                <a:ln w="3175" cap="rnd" cmpd="sng" algn="ctr">
                  <a:solidFill>
                    <a:srgbClr val="2F5597"/>
                  </a:solidFill>
                  <a:prstDash val="solid"/>
                  <a:beve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000" dirty="0">
                <a:ln w="3175" cap="rnd" cmpd="sng" algn="ctr">
                  <a:solidFill>
                    <a:srgbClr val="2F5597"/>
                  </a:solidFill>
                  <a:prstDash val="solid"/>
                  <a:beve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 naknadu štete:</a:t>
            </a:r>
            <a:endParaRPr lang="hr-HR" sz="20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hr-HR" sz="2000" u="sng" dirty="0">
                <a:ln w="3175" cap="rnd" cmpd="sng" algn="ctr">
                  <a:solidFill>
                    <a:srgbClr val="2F5597"/>
                  </a:solidFill>
                  <a:prstDash val="solid"/>
                  <a:bevel/>
                </a:ln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veterinarstvo@mps.hr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1452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06616CAD-D606-E36E-F70F-AF9829802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51" y="101181"/>
            <a:ext cx="584705" cy="800340"/>
          </a:xfrm>
          <a:prstGeom prst="rect">
            <a:avLst/>
          </a:prstGeom>
        </p:spPr>
      </p:pic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160AFAC6-79FA-4495-A02C-51F7431C4A57}"/>
              </a:ext>
            </a:extLst>
          </p:cNvPr>
          <p:cNvCxnSpPr/>
          <p:nvPr/>
        </p:nvCxnSpPr>
        <p:spPr>
          <a:xfrm>
            <a:off x="167425" y="901521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niOkvir 6">
            <a:extLst>
              <a:ext uri="{FF2B5EF4-FFF2-40B4-BE49-F238E27FC236}">
                <a16:creationId xmlns:a16="http://schemas.microsoft.com/office/drawing/2014/main" id="{B0EB9406-92E4-B2C9-4BA5-6B81671EF9BA}"/>
              </a:ext>
            </a:extLst>
          </p:cNvPr>
          <p:cNvSpPr txBox="1"/>
          <p:nvPr/>
        </p:nvSpPr>
        <p:spPr>
          <a:xfrm>
            <a:off x="846943" y="316685"/>
            <a:ext cx="317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MINISTARSTVO POLJOPRIVREDE</a:t>
            </a:r>
          </a:p>
        </p:txBody>
      </p: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8D134C2F-7614-8A47-6DA5-CCEF7E2B33F7}"/>
              </a:ext>
            </a:extLst>
          </p:cNvPr>
          <p:cNvCxnSpPr/>
          <p:nvPr/>
        </p:nvCxnSpPr>
        <p:spPr>
          <a:xfrm>
            <a:off x="167425" y="6442885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1185FFCD-8A69-3DF9-FDA3-7F64BC48A1BB}"/>
              </a:ext>
            </a:extLst>
          </p:cNvPr>
          <p:cNvSpPr txBox="1"/>
          <p:nvPr/>
        </p:nvSpPr>
        <p:spPr>
          <a:xfrm>
            <a:off x="9336531" y="6417515"/>
            <a:ext cx="28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Vinkovci, 29. kolovoza 2023.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A5AA7A48-36CE-1A45-655F-707495AD2D4C}"/>
              </a:ext>
            </a:extLst>
          </p:cNvPr>
          <p:cNvSpPr txBox="1"/>
          <p:nvPr/>
        </p:nvSpPr>
        <p:spPr>
          <a:xfrm>
            <a:off x="182452" y="1074926"/>
            <a:ext cx="11842123" cy="5528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</a:rPr>
              <a:t>PROGRAM POTPORE SEKTORU SVINJOGOJSTVA ZBOG ONEMOGUĆENE AKTIVNOSTI </a:t>
            </a:r>
          </a:p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</a:rPr>
              <a:t>USLIJED POJAVE AFRIČKE SVINJSKE KUGE</a:t>
            </a:r>
          </a:p>
          <a:p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ts val="15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Vrijednost Programa: 7.500.000,00 </a:t>
            </a:r>
            <a:r>
              <a:rPr lang="hr-HR" sz="2000" b="1" dirty="0" err="1">
                <a:solidFill>
                  <a:schemeClr val="accent1">
                    <a:lumMod val="75000"/>
                  </a:schemeClr>
                </a:solidFill>
              </a:rPr>
              <a:t>eur</a:t>
            </a: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ts val="15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Vrsta potpore: </a:t>
            </a:r>
            <a:r>
              <a:rPr lang="hr-HR" sz="2000" b="1" u="sng" dirty="0">
                <a:solidFill>
                  <a:srgbClr val="FF0000"/>
                </a:solidFill>
              </a:rPr>
              <a:t>De </a:t>
            </a:r>
            <a:r>
              <a:rPr lang="hr-HR" sz="2000" b="1" u="sng" dirty="0" err="1">
                <a:solidFill>
                  <a:srgbClr val="FF0000"/>
                </a:solidFill>
              </a:rPr>
              <a:t>Minimis</a:t>
            </a:r>
            <a:r>
              <a:rPr lang="hr-HR" sz="2000" b="1" u="sng" dirty="0">
                <a:solidFill>
                  <a:srgbClr val="FF0000"/>
                </a:solidFill>
              </a:rPr>
              <a:t> </a:t>
            </a:r>
            <a:r>
              <a:rPr lang="hr-HR" sz="2000" b="1" dirty="0">
                <a:solidFill>
                  <a:srgbClr val="FF0000"/>
                </a:solidFill>
              </a:rPr>
              <a:t>potpora u poljoprivredi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Korisnici: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- </a:t>
            </a:r>
            <a:r>
              <a:rPr lang="hr-HR" sz="2000" b="1" dirty="0">
                <a:solidFill>
                  <a:srgbClr val="FF0000"/>
                </a:solidFill>
              </a:rPr>
              <a:t>mikro, mala i srednja 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poduzeća koja drže svinje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- </a:t>
            </a:r>
            <a:r>
              <a:rPr lang="hr-HR" sz="2000" b="1" dirty="0">
                <a:solidFill>
                  <a:srgbClr val="FF0000"/>
                </a:solidFill>
              </a:rPr>
              <a:t>upis u Upisnik 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poljoprivrednika ili Upisnik obiteljskih poljoprivrednih gospodarstava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- na objektima korisnika </a:t>
            </a:r>
            <a:r>
              <a:rPr lang="hr-HR" sz="2000" b="1" dirty="0">
                <a:solidFill>
                  <a:srgbClr val="FF0000"/>
                </a:solidFill>
              </a:rPr>
              <a:t>ZABRANJENO JE DRŽANJE SVINJA 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rgbClr val="FF0000"/>
                </a:solidFill>
              </a:rPr>
              <a:t>	  U NAREDNOM RAZDOBLJU OD NAJMANJE 12 MJESECI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- objekti na kojima korisnici drže svinje kategorizirani su u odnosu na </a:t>
            </a:r>
            <a:r>
              <a:rPr lang="hr-HR" sz="2000" b="1" dirty="0" err="1">
                <a:solidFill>
                  <a:schemeClr val="accent1">
                    <a:lumMod val="75000"/>
                  </a:schemeClr>
                </a:solidFill>
              </a:rPr>
              <a:t>biosigurnosne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 mjere u 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hr-HR" sz="2000" b="1" dirty="0">
                <a:solidFill>
                  <a:srgbClr val="FF0000"/>
                </a:solidFill>
              </a:rPr>
              <a:t>  </a:t>
            </a:r>
            <a:r>
              <a:rPr lang="hr-HR" sz="2000" b="1" u="sng" dirty="0">
                <a:solidFill>
                  <a:srgbClr val="FF0000"/>
                </a:solidFill>
              </a:rPr>
              <a:t>kategorije 0, 1 ili 2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23014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06616CAD-D606-E36E-F70F-AF9829802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51" y="101181"/>
            <a:ext cx="584705" cy="800340"/>
          </a:xfrm>
          <a:prstGeom prst="rect">
            <a:avLst/>
          </a:prstGeom>
        </p:spPr>
      </p:pic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160AFAC6-79FA-4495-A02C-51F7431C4A57}"/>
              </a:ext>
            </a:extLst>
          </p:cNvPr>
          <p:cNvCxnSpPr/>
          <p:nvPr/>
        </p:nvCxnSpPr>
        <p:spPr>
          <a:xfrm>
            <a:off x="167425" y="901521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niOkvir 6">
            <a:extLst>
              <a:ext uri="{FF2B5EF4-FFF2-40B4-BE49-F238E27FC236}">
                <a16:creationId xmlns:a16="http://schemas.microsoft.com/office/drawing/2014/main" id="{B0EB9406-92E4-B2C9-4BA5-6B81671EF9BA}"/>
              </a:ext>
            </a:extLst>
          </p:cNvPr>
          <p:cNvSpPr txBox="1"/>
          <p:nvPr/>
        </p:nvSpPr>
        <p:spPr>
          <a:xfrm>
            <a:off x="846943" y="316685"/>
            <a:ext cx="317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MINISTARSTVO POLJOPRIVREDE</a:t>
            </a:r>
          </a:p>
        </p:txBody>
      </p: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8D134C2F-7614-8A47-6DA5-CCEF7E2B33F7}"/>
              </a:ext>
            </a:extLst>
          </p:cNvPr>
          <p:cNvCxnSpPr/>
          <p:nvPr/>
        </p:nvCxnSpPr>
        <p:spPr>
          <a:xfrm>
            <a:off x="167425" y="6442885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1185FFCD-8A69-3DF9-FDA3-7F64BC48A1BB}"/>
              </a:ext>
            </a:extLst>
          </p:cNvPr>
          <p:cNvSpPr txBox="1"/>
          <p:nvPr/>
        </p:nvSpPr>
        <p:spPr>
          <a:xfrm>
            <a:off x="9336531" y="6417515"/>
            <a:ext cx="28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Vinkovci, 29. kolovoza 2023.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A5AA7A48-36CE-1A45-655F-707495AD2D4C}"/>
              </a:ext>
            </a:extLst>
          </p:cNvPr>
          <p:cNvSpPr txBox="1"/>
          <p:nvPr/>
        </p:nvSpPr>
        <p:spPr>
          <a:xfrm>
            <a:off x="184914" y="812636"/>
            <a:ext cx="11842123" cy="5106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ts val="1500"/>
              </a:lnSpc>
              <a:spcBef>
                <a:spcPts val="800"/>
              </a:spcBef>
              <a:spcAft>
                <a:spcPts val="800"/>
              </a:spcAft>
            </a:pP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u="sng" dirty="0">
                <a:solidFill>
                  <a:schemeClr val="accent1">
                    <a:lumMod val="75000"/>
                  </a:schemeClr>
                </a:solidFill>
              </a:rPr>
              <a:t>MJERA 1.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 NADOKNADA TRŽIŠNE VRIJEDNOSTI ZA USMRĆENE I UGINULE SVINJE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Temelj za provedbu Programa – </a:t>
            </a:r>
            <a:r>
              <a:rPr lang="hr-HR" sz="2000" b="1" u="sng" dirty="0">
                <a:solidFill>
                  <a:srgbClr val="FF0000"/>
                </a:solidFill>
              </a:rPr>
              <a:t>Zapisnik veterinarskog inspektora </a:t>
            </a:r>
            <a:r>
              <a:rPr lang="hr-HR" sz="2000" b="1" u="sng" dirty="0">
                <a:solidFill>
                  <a:schemeClr val="accent1">
                    <a:lumMod val="75000"/>
                  </a:schemeClr>
                </a:solidFill>
              </a:rPr>
              <a:t>Državnog inspektorata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Na objektima korisnika je </a:t>
            </a:r>
            <a:r>
              <a:rPr lang="hr-HR" sz="2000" b="1" u="sng" dirty="0">
                <a:solidFill>
                  <a:srgbClr val="FF0000"/>
                </a:solidFill>
              </a:rPr>
              <a:t>utvrđeno uginuće i/ili provedeno usmrćivanje svinja 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od trenutka potvrde pojave ASK u RH – 26. lipnja 2023.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u="sng" dirty="0">
                <a:solidFill>
                  <a:schemeClr val="accent1">
                    <a:lumMod val="75000"/>
                  </a:schemeClr>
                </a:solidFill>
              </a:rPr>
              <a:t>Za potporu </a:t>
            </a:r>
            <a:r>
              <a:rPr lang="hr-HR" sz="2000" b="1" u="sng" dirty="0">
                <a:solidFill>
                  <a:srgbClr val="FF0000"/>
                </a:solidFill>
              </a:rPr>
              <a:t>nije potrebno podnositi zahtjev</a:t>
            </a:r>
            <a:r>
              <a:rPr lang="hr-HR" sz="2000" b="1" u="sng" dirty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Potpora se dodjeljuje temeljem odluke o prihvatljivim korisnicima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Odluka se donosi temeljem podataka zabilježenih u aplikaciji NUSPROIZVODI i 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      podataka navedenih na ZAPINSIKU VETERINARSKOG INSPEKTORA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u="sng" dirty="0">
                <a:solidFill>
                  <a:schemeClr val="accent1">
                    <a:lumMod val="75000"/>
                  </a:schemeClr>
                </a:solidFill>
              </a:rPr>
              <a:t>Uslužni tov – popunjena i ovjerena Izjava o korisniku potpore!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645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06616CAD-D606-E36E-F70F-AF9829802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51" y="101181"/>
            <a:ext cx="584705" cy="800340"/>
          </a:xfrm>
          <a:prstGeom prst="rect">
            <a:avLst/>
          </a:prstGeom>
        </p:spPr>
      </p:pic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160AFAC6-79FA-4495-A02C-51F7431C4A57}"/>
              </a:ext>
            </a:extLst>
          </p:cNvPr>
          <p:cNvCxnSpPr/>
          <p:nvPr/>
        </p:nvCxnSpPr>
        <p:spPr>
          <a:xfrm>
            <a:off x="167425" y="901521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niOkvir 6">
            <a:extLst>
              <a:ext uri="{FF2B5EF4-FFF2-40B4-BE49-F238E27FC236}">
                <a16:creationId xmlns:a16="http://schemas.microsoft.com/office/drawing/2014/main" id="{B0EB9406-92E4-B2C9-4BA5-6B81671EF9BA}"/>
              </a:ext>
            </a:extLst>
          </p:cNvPr>
          <p:cNvSpPr txBox="1"/>
          <p:nvPr/>
        </p:nvSpPr>
        <p:spPr>
          <a:xfrm>
            <a:off x="846943" y="316685"/>
            <a:ext cx="317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MINISTARSTVO POLJOPRIVREDE</a:t>
            </a:r>
          </a:p>
        </p:txBody>
      </p: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8D134C2F-7614-8A47-6DA5-CCEF7E2B33F7}"/>
              </a:ext>
            </a:extLst>
          </p:cNvPr>
          <p:cNvCxnSpPr/>
          <p:nvPr/>
        </p:nvCxnSpPr>
        <p:spPr>
          <a:xfrm>
            <a:off x="167425" y="6442885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1185FFCD-8A69-3DF9-FDA3-7F64BC48A1BB}"/>
              </a:ext>
            </a:extLst>
          </p:cNvPr>
          <p:cNvSpPr txBox="1"/>
          <p:nvPr/>
        </p:nvSpPr>
        <p:spPr>
          <a:xfrm>
            <a:off x="9336531" y="6417515"/>
            <a:ext cx="28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Vinkovci, 29. kolovoza 2023.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A5AA7A48-36CE-1A45-655F-707495AD2D4C}"/>
              </a:ext>
            </a:extLst>
          </p:cNvPr>
          <p:cNvSpPr txBox="1"/>
          <p:nvPr/>
        </p:nvSpPr>
        <p:spPr>
          <a:xfrm>
            <a:off x="174938" y="726963"/>
            <a:ext cx="11842123" cy="6029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ts val="1500"/>
              </a:lnSpc>
              <a:spcBef>
                <a:spcPts val="800"/>
              </a:spcBef>
              <a:spcAft>
                <a:spcPts val="800"/>
              </a:spcAft>
            </a:pP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rgbClr val="FF0000"/>
                </a:solidFill>
              </a:rPr>
              <a:t>Potpora se dodjeljuje mjesečno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, u tekućem mjesecu za usmrćene i uginule svinje u prethodnom mjesecu počevši od 26. lipnja 2023.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Potpora se isplaćuje </a:t>
            </a:r>
            <a:r>
              <a:rPr lang="hr-HR" sz="2000" b="1" dirty="0">
                <a:solidFill>
                  <a:srgbClr val="FF0000"/>
                </a:solidFill>
              </a:rPr>
              <a:t>na račun naveden u Upisniku poljoprivrednika ili Upisniku OPG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Iznos potpore utvrđen je na temelju podataka o cijenama u tjednu 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      u kojem je potvrđena pojava ASK u RH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Iznos potpore: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- prasad i odojci do 35 kg		= 100,00 </a:t>
            </a:r>
            <a:r>
              <a:rPr lang="hr-HR" sz="2000" b="1" dirty="0" err="1">
                <a:solidFill>
                  <a:schemeClr val="accent1">
                    <a:lumMod val="75000"/>
                  </a:schemeClr>
                </a:solidFill>
              </a:rPr>
              <a:t>eur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/grlu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- tovne svinje			= 2,00 </a:t>
            </a:r>
            <a:r>
              <a:rPr lang="hr-HR" sz="2000" b="1" dirty="0" err="1">
                <a:solidFill>
                  <a:schemeClr val="accent1">
                    <a:lumMod val="75000"/>
                  </a:schemeClr>
                </a:solidFill>
              </a:rPr>
              <a:t>eur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/kg žive težine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- </a:t>
            </a:r>
            <a:r>
              <a:rPr lang="hr-HR" sz="2000" b="1" dirty="0" err="1">
                <a:solidFill>
                  <a:schemeClr val="accent1">
                    <a:lumMod val="75000"/>
                  </a:schemeClr>
                </a:solidFill>
              </a:rPr>
              <a:t>nazimice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, krmače, nerasti	= 650,00 </a:t>
            </a:r>
            <a:r>
              <a:rPr lang="hr-HR" sz="2000" b="1" dirty="0" err="1">
                <a:solidFill>
                  <a:schemeClr val="accent1">
                    <a:lumMod val="75000"/>
                  </a:schemeClr>
                </a:solidFill>
              </a:rPr>
              <a:t>eur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/grlu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Konačni iznos potpore ovisan je o </a:t>
            </a:r>
            <a:r>
              <a:rPr lang="hr-HR" sz="2000" b="1" dirty="0">
                <a:solidFill>
                  <a:srgbClr val="FF0000"/>
                </a:solidFill>
              </a:rPr>
              <a:t>ukupno ostvarenoj de </a:t>
            </a:r>
            <a:r>
              <a:rPr lang="hr-HR" sz="2000" b="1" dirty="0" err="1">
                <a:solidFill>
                  <a:srgbClr val="FF0000"/>
                </a:solidFill>
              </a:rPr>
              <a:t>Minimis</a:t>
            </a:r>
            <a:r>
              <a:rPr lang="hr-HR" sz="2000" b="1" dirty="0">
                <a:solidFill>
                  <a:srgbClr val="FF0000"/>
                </a:solidFill>
              </a:rPr>
              <a:t> potpori 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po korisniku!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Prvi krug potpore je isplaćen – 105 korisnika 540.000 eura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Drugi krug korisnika u obradi – po zaprimljenim zapisnicima veterinarskih inspektora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819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06616CAD-D606-E36E-F70F-AF9829802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51" y="101181"/>
            <a:ext cx="584705" cy="800340"/>
          </a:xfrm>
          <a:prstGeom prst="rect">
            <a:avLst/>
          </a:prstGeom>
        </p:spPr>
      </p:pic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160AFAC6-79FA-4495-A02C-51F7431C4A57}"/>
              </a:ext>
            </a:extLst>
          </p:cNvPr>
          <p:cNvCxnSpPr/>
          <p:nvPr/>
        </p:nvCxnSpPr>
        <p:spPr>
          <a:xfrm>
            <a:off x="167425" y="901521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niOkvir 6">
            <a:extLst>
              <a:ext uri="{FF2B5EF4-FFF2-40B4-BE49-F238E27FC236}">
                <a16:creationId xmlns:a16="http://schemas.microsoft.com/office/drawing/2014/main" id="{B0EB9406-92E4-B2C9-4BA5-6B81671EF9BA}"/>
              </a:ext>
            </a:extLst>
          </p:cNvPr>
          <p:cNvSpPr txBox="1"/>
          <p:nvPr/>
        </p:nvSpPr>
        <p:spPr>
          <a:xfrm>
            <a:off x="846943" y="316685"/>
            <a:ext cx="317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MINISTARSTVO POLJOPRIVREDE</a:t>
            </a:r>
          </a:p>
        </p:txBody>
      </p: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8D134C2F-7614-8A47-6DA5-CCEF7E2B33F7}"/>
              </a:ext>
            </a:extLst>
          </p:cNvPr>
          <p:cNvCxnSpPr/>
          <p:nvPr/>
        </p:nvCxnSpPr>
        <p:spPr>
          <a:xfrm>
            <a:off x="167425" y="6442885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1185FFCD-8A69-3DF9-FDA3-7F64BC48A1BB}"/>
              </a:ext>
            </a:extLst>
          </p:cNvPr>
          <p:cNvSpPr txBox="1"/>
          <p:nvPr/>
        </p:nvSpPr>
        <p:spPr>
          <a:xfrm>
            <a:off x="9336531" y="6417515"/>
            <a:ext cx="28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Vinkovci, 29. kolovoza 2023.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A5AA7A48-36CE-1A45-655F-707495AD2D4C}"/>
              </a:ext>
            </a:extLst>
          </p:cNvPr>
          <p:cNvSpPr txBox="1"/>
          <p:nvPr/>
        </p:nvSpPr>
        <p:spPr>
          <a:xfrm>
            <a:off x="767156" y="1168622"/>
            <a:ext cx="11842123" cy="4904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ts val="1500"/>
              </a:lnSpc>
              <a:spcBef>
                <a:spcPts val="800"/>
              </a:spcBef>
              <a:spcAft>
                <a:spcPts val="800"/>
              </a:spcAft>
            </a:pP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u="sng" dirty="0">
                <a:solidFill>
                  <a:schemeClr val="accent1">
                    <a:lumMod val="75000"/>
                  </a:schemeClr>
                </a:solidFill>
              </a:rPr>
              <a:t>MJERA 2.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 NADOKNADA GUBITKA PRIHODA ZA UKLONJENE SVINJE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Potpora će se dodijeliti uzgajivačima svinja s čijih objekata su 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hr-HR" sz="2000" b="1" u="sng" dirty="0">
                <a:solidFill>
                  <a:srgbClr val="FF0000"/>
                </a:solidFill>
              </a:rPr>
              <a:t>svinje otpremljene u klaonicu 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određenu od strane MP, 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a čiji se </a:t>
            </a:r>
            <a:r>
              <a:rPr lang="hr-HR" sz="2000" b="1" u="sng" dirty="0">
                <a:solidFill>
                  <a:schemeClr val="accent1">
                    <a:lumMod val="75000"/>
                  </a:schemeClr>
                </a:solidFill>
              </a:rPr>
              <a:t>objekti 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nalaze </a:t>
            </a:r>
            <a:r>
              <a:rPr lang="hr-HR" sz="2000" b="1" u="sng" dirty="0">
                <a:solidFill>
                  <a:schemeClr val="accent1">
                    <a:lumMod val="75000"/>
                  </a:schemeClr>
                </a:solidFill>
              </a:rPr>
              <a:t>u zonama ograničenja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Obveze korisnika: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- </a:t>
            </a:r>
            <a:r>
              <a:rPr lang="hr-HR" sz="2000" b="1" dirty="0">
                <a:solidFill>
                  <a:srgbClr val="FF0000"/>
                </a:solidFill>
              </a:rPr>
              <a:t>podnošenje zahtjeva za potporu u sustavu AGRONET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- dostava ispisanog i ovjerenog zahtjeva na adresu Agencije za plaćanja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- </a:t>
            </a:r>
            <a:r>
              <a:rPr lang="hr-HR" sz="2000" b="1" u="sng" dirty="0">
                <a:solidFill>
                  <a:schemeClr val="accent1">
                    <a:lumMod val="75000"/>
                  </a:schemeClr>
                </a:solidFill>
              </a:rPr>
              <a:t>prilog zapisniku 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hr-HR" sz="2000" b="1" dirty="0">
                <a:solidFill>
                  <a:srgbClr val="FF0000"/>
                </a:solidFill>
              </a:rPr>
              <a:t>računi/otkupni blokovi 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na kojima je navedena količina i 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  cijena koju je klaonica platila za preuzete svinje</a:t>
            </a:r>
          </a:p>
          <a:p>
            <a:pPr lvl="2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- zahtjev se podnosi do 15.-og u mjesecu za prethodni mjesec	</a:t>
            </a:r>
          </a:p>
        </p:txBody>
      </p:sp>
    </p:spTree>
    <p:extLst>
      <p:ext uri="{BB962C8B-B14F-4D97-AF65-F5344CB8AC3E}">
        <p14:creationId xmlns:p14="http://schemas.microsoft.com/office/powerpoint/2010/main" val="3587050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06616CAD-D606-E36E-F70F-AF9829802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51" y="101181"/>
            <a:ext cx="584705" cy="800340"/>
          </a:xfrm>
          <a:prstGeom prst="rect">
            <a:avLst/>
          </a:prstGeom>
        </p:spPr>
      </p:pic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160AFAC6-79FA-4495-A02C-51F7431C4A57}"/>
              </a:ext>
            </a:extLst>
          </p:cNvPr>
          <p:cNvCxnSpPr/>
          <p:nvPr/>
        </p:nvCxnSpPr>
        <p:spPr>
          <a:xfrm>
            <a:off x="167425" y="901521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niOkvir 6">
            <a:extLst>
              <a:ext uri="{FF2B5EF4-FFF2-40B4-BE49-F238E27FC236}">
                <a16:creationId xmlns:a16="http://schemas.microsoft.com/office/drawing/2014/main" id="{B0EB9406-92E4-B2C9-4BA5-6B81671EF9BA}"/>
              </a:ext>
            </a:extLst>
          </p:cNvPr>
          <p:cNvSpPr txBox="1"/>
          <p:nvPr/>
        </p:nvSpPr>
        <p:spPr>
          <a:xfrm>
            <a:off x="846943" y="316685"/>
            <a:ext cx="317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MINISTARSTVO POLJOPRIVREDE</a:t>
            </a:r>
          </a:p>
        </p:txBody>
      </p: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8D134C2F-7614-8A47-6DA5-CCEF7E2B33F7}"/>
              </a:ext>
            </a:extLst>
          </p:cNvPr>
          <p:cNvCxnSpPr/>
          <p:nvPr/>
        </p:nvCxnSpPr>
        <p:spPr>
          <a:xfrm>
            <a:off x="167425" y="6442885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1185FFCD-8A69-3DF9-FDA3-7F64BC48A1BB}"/>
              </a:ext>
            </a:extLst>
          </p:cNvPr>
          <p:cNvSpPr txBox="1"/>
          <p:nvPr/>
        </p:nvSpPr>
        <p:spPr>
          <a:xfrm>
            <a:off x="9336531" y="6417515"/>
            <a:ext cx="28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Vinkovci, 29. kolovoza 2023.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A5AA7A48-36CE-1A45-655F-707495AD2D4C}"/>
              </a:ext>
            </a:extLst>
          </p:cNvPr>
          <p:cNvSpPr txBox="1"/>
          <p:nvPr/>
        </p:nvSpPr>
        <p:spPr>
          <a:xfrm>
            <a:off x="167425" y="1107167"/>
            <a:ext cx="11842123" cy="4904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ts val="1500"/>
              </a:lnSpc>
              <a:spcBef>
                <a:spcPts val="800"/>
              </a:spcBef>
              <a:spcAft>
                <a:spcPts val="800"/>
              </a:spcAft>
            </a:pP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Potpora se obračunava kao razlika u cijeni ostvarenoj prodajom svinja klaonici i 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      tržišnoj cijeni pojedinih kategorija i težinskih razreda svinja u tjednu u kojem je potvrđena ASK u RH,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      a koji iznosi:		- prasad i odojci do 35 kg		= 100,00 </a:t>
            </a:r>
            <a:r>
              <a:rPr lang="hr-HR" sz="2000" b="1" dirty="0" err="1">
                <a:solidFill>
                  <a:schemeClr val="accent1">
                    <a:lumMod val="75000"/>
                  </a:schemeClr>
                </a:solidFill>
              </a:rPr>
              <a:t>eur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/grlu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			- tovne svinje			=      2,00 </a:t>
            </a:r>
            <a:r>
              <a:rPr lang="hr-HR" sz="2000" b="1" dirty="0" err="1">
                <a:solidFill>
                  <a:schemeClr val="accent1">
                    <a:lumMod val="75000"/>
                  </a:schemeClr>
                </a:solidFill>
              </a:rPr>
              <a:t>eur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/kg žive težine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			- </a:t>
            </a:r>
            <a:r>
              <a:rPr lang="hr-HR" sz="2000" b="1" dirty="0" err="1">
                <a:solidFill>
                  <a:schemeClr val="accent1">
                    <a:lumMod val="75000"/>
                  </a:schemeClr>
                </a:solidFill>
              </a:rPr>
              <a:t>nazimice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, krmače, nerasti	= 650,00 </a:t>
            </a:r>
            <a:r>
              <a:rPr lang="hr-HR" sz="2000" b="1" dirty="0" err="1">
                <a:solidFill>
                  <a:schemeClr val="accent1">
                    <a:lumMod val="75000"/>
                  </a:schemeClr>
                </a:solidFill>
              </a:rPr>
              <a:t>eur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/grlu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Broj, kategorija i težina svinja za izračun potpore utvrđuje se 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hr-HR" sz="2000" b="1" dirty="0">
                <a:solidFill>
                  <a:srgbClr val="FF0000"/>
                </a:solidFill>
              </a:rPr>
              <a:t>zapisnikom o razvrstavanju trupova na liniji klanja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Masa svinjskih trupova evidentirana na liniji klanja iskazuje se 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      kao težina živih svinja koristeći prosječan </a:t>
            </a:r>
            <a:r>
              <a:rPr lang="hr-HR" sz="2000" b="1" dirty="0" err="1">
                <a:solidFill>
                  <a:schemeClr val="accent1">
                    <a:lumMod val="75000"/>
                  </a:schemeClr>
                </a:solidFill>
              </a:rPr>
              <a:t>randman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 prema podacima DZS, a koji iznosi 78%</a:t>
            </a:r>
          </a:p>
        </p:txBody>
      </p:sp>
    </p:spTree>
    <p:extLst>
      <p:ext uri="{BB962C8B-B14F-4D97-AF65-F5344CB8AC3E}">
        <p14:creationId xmlns:p14="http://schemas.microsoft.com/office/powerpoint/2010/main" val="3897127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06616CAD-D606-E36E-F70F-AF9829802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51" y="101181"/>
            <a:ext cx="584705" cy="800340"/>
          </a:xfrm>
          <a:prstGeom prst="rect">
            <a:avLst/>
          </a:prstGeom>
        </p:spPr>
      </p:pic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160AFAC6-79FA-4495-A02C-51F7431C4A57}"/>
              </a:ext>
            </a:extLst>
          </p:cNvPr>
          <p:cNvCxnSpPr/>
          <p:nvPr/>
        </p:nvCxnSpPr>
        <p:spPr>
          <a:xfrm>
            <a:off x="167425" y="901521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niOkvir 6">
            <a:extLst>
              <a:ext uri="{FF2B5EF4-FFF2-40B4-BE49-F238E27FC236}">
                <a16:creationId xmlns:a16="http://schemas.microsoft.com/office/drawing/2014/main" id="{B0EB9406-92E4-B2C9-4BA5-6B81671EF9BA}"/>
              </a:ext>
            </a:extLst>
          </p:cNvPr>
          <p:cNvSpPr txBox="1"/>
          <p:nvPr/>
        </p:nvSpPr>
        <p:spPr>
          <a:xfrm>
            <a:off x="846943" y="316685"/>
            <a:ext cx="317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MINISTARSTVO POLJOPRIVREDE</a:t>
            </a:r>
          </a:p>
        </p:txBody>
      </p: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8D134C2F-7614-8A47-6DA5-CCEF7E2B33F7}"/>
              </a:ext>
            </a:extLst>
          </p:cNvPr>
          <p:cNvCxnSpPr/>
          <p:nvPr/>
        </p:nvCxnSpPr>
        <p:spPr>
          <a:xfrm>
            <a:off x="167425" y="6442885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1185FFCD-8A69-3DF9-FDA3-7F64BC48A1BB}"/>
              </a:ext>
            </a:extLst>
          </p:cNvPr>
          <p:cNvSpPr txBox="1"/>
          <p:nvPr/>
        </p:nvSpPr>
        <p:spPr>
          <a:xfrm>
            <a:off x="9336531" y="6417515"/>
            <a:ext cx="28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Vinkovci, 29. kolovoza 2023.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A5AA7A48-36CE-1A45-655F-707495AD2D4C}"/>
              </a:ext>
            </a:extLst>
          </p:cNvPr>
          <p:cNvSpPr txBox="1"/>
          <p:nvPr/>
        </p:nvSpPr>
        <p:spPr>
          <a:xfrm>
            <a:off x="167425" y="1051841"/>
            <a:ext cx="11842123" cy="5002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</a:rPr>
              <a:t>PROGRAM POTPORE SEKTORU SVINJOGOJSTVA ZA NADOKNADU GUBITKA USLIJED NAREĐENIH MJERA ZA SUZBIJANJE AFRIČKE SVINJSKE KUGE</a:t>
            </a:r>
          </a:p>
          <a:p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ts val="15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Vrijednost Programa: 5.000.000,00 </a:t>
            </a:r>
            <a:r>
              <a:rPr lang="hr-HR" sz="2000" b="1" dirty="0" err="1">
                <a:solidFill>
                  <a:schemeClr val="accent1">
                    <a:lumMod val="75000"/>
                  </a:schemeClr>
                </a:solidFill>
              </a:rPr>
              <a:t>eur</a:t>
            </a: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ts val="15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Vrsta potpore: Temeljem Ugovora o funkcioniranju Europske unije</a:t>
            </a:r>
          </a:p>
          <a:p>
            <a:pPr marL="800100" lvl="1" indent="-342900">
              <a:lnSpc>
                <a:spcPts val="15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Program je poslan na odobrenje EK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Korisnici:		- poduzeća svih veličina koja drže svinje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		- upis u Upisnik poljoprivrednika ili Upisnik OPG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		- </a:t>
            </a:r>
            <a:r>
              <a:rPr lang="hr-HR" sz="2000" b="1" dirty="0">
                <a:solidFill>
                  <a:srgbClr val="FF0000"/>
                </a:solidFill>
              </a:rPr>
              <a:t>upis u Registar objekata (farmi)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		- objekt u kojem korisnik drži svinje nalazi se u zoni ograničenja i/ili zoni zaraze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		- objekt u kojem korisnik drži svinje kategoriziran je u odnosu na 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		  </a:t>
            </a:r>
            <a:r>
              <a:rPr lang="hr-HR" sz="2000" b="1" dirty="0" err="1">
                <a:solidFill>
                  <a:schemeClr val="accent1">
                    <a:lumMod val="75000"/>
                  </a:schemeClr>
                </a:solidFill>
              </a:rPr>
              <a:t>biosigurnosne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 mjere u </a:t>
            </a:r>
            <a:r>
              <a:rPr lang="hr-HR" sz="2000" b="1" u="sng" dirty="0">
                <a:solidFill>
                  <a:srgbClr val="FF0000"/>
                </a:solidFill>
              </a:rPr>
              <a:t>kategorije 3 ili 4</a:t>
            </a:r>
          </a:p>
        </p:txBody>
      </p:sp>
    </p:spTree>
    <p:extLst>
      <p:ext uri="{BB962C8B-B14F-4D97-AF65-F5344CB8AC3E}">
        <p14:creationId xmlns:p14="http://schemas.microsoft.com/office/powerpoint/2010/main" val="1111581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06616CAD-D606-E36E-F70F-AF9829802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51" y="101181"/>
            <a:ext cx="584705" cy="800340"/>
          </a:xfrm>
          <a:prstGeom prst="rect">
            <a:avLst/>
          </a:prstGeom>
        </p:spPr>
      </p:pic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160AFAC6-79FA-4495-A02C-51F7431C4A57}"/>
              </a:ext>
            </a:extLst>
          </p:cNvPr>
          <p:cNvCxnSpPr/>
          <p:nvPr/>
        </p:nvCxnSpPr>
        <p:spPr>
          <a:xfrm>
            <a:off x="167425" y="901521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niOkvir 6">
            <a:extLst>
              <a:ext uri="{FF2B5EF4-FFF2-40B4-BE49-F238E27FC236}">
                <a16:creationId xmlns:a16="http://schemas.microsoft.com/office/drawing/2014/main" id="{B0EB9406-92E4-B2C9-4BA5-6B81671EF9BA}"/>
              </a:ext>
            </a:extLst>
          </p:cNvPr>
          <p:cNvSpPr txBox="1"/>
          <p:nvPr/>
        </p:nvSpPr>
        <p:spPr>
          <a:xfrm>
            <a:off x="846943" y="316685"/>
            <a:ext cx="317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MINISTARSTVO POLJOPRIVREDE</a:t>
            </a:r>
          </a:p>
        </p:txBody>
      </p: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8D134C2F-7614-8A47-6DA5-CCEF7E2B33F7}"/>
              </a:ext>
            </a:extLst>
          </p:cNvPr>
          <p:cNvCxnSpPr/>
          <p:nvPr/>
        </p:nvCxnSpPr>
        <p:spPr>
          <a:xfrm>
            <a:off x="167425" y="6442885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1185FFCD-8A69-3DF9-FDA3-7F64BC48A1BB}"/>
              </a:ext>
            </a:extLst>
          </p:cNvPr>
          <p:cNvSpPr txBox="1"/>
          <p:nvPr/>
        </p:nvSpPr>
        <p:spPr>
          <a:xfrm>
            <a:off x="9336531" y="6417515"/>
            <a:ext cx="28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Vinkovci, 29. kolovoza 2023.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A5AA7A48-36CE-1A45-655F-707495AD2D4C}"/>
              </a:ext>
            </a:extLst>
          </p:cNvPr>
          <p:cNvSpPr txBox="1"/>
          <p:nvPr/>
        </p:nvSpPr>
        <p:spPr>
          <a:xfrm>
            <a:off x="174938" y="1117025"/>
            <a:ext cx="11842123" cy="4250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Potpora iz ovoga Programa dodijeliti će se uzgajivačima svinja s čijih objekata su svinje otpremljene u klaonicu određenu od strane MP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Meso svinja dopremljenih iz zona ograničenja mora se preraditi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Potporom će se nadoknaditi niža postignuta prodajna cijena svinja na klaonici</a:t>
            </a: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Iznos potpore: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- umnožak težine živih svinja isporučenih izravno u klaonicu (T1 iT2) i 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  prosječne cijene u tjednu koji je prethodio pojavi ASK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  umanjen za prihod ostvaren od prodaje svinja 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- iznos potpore ne može biti veći od 0,80 </a:t>
            </a:r>
            <a:r>
              <a:rPr lang="hr-HR" sz="2000" b="1" dirty="0" err="1">
                <a:solidFill>
                  <a:schemeClr val="accent1">
                    <a:lumMod val="75000"/>
                  </a:schemeClr>
                </a:solidFill>
              </a:rPr>
              <a:t>eur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/kg težine živih svinja	</a:t>
            </a:r>
          </a:p>
        </p:txBody>
      </p:sp>
    </p:spTree>
    <p:extLst>
      <p:ext uri="{BB962C8B-B14F-4D97-AF65-F5344CB8AC3E}">
        <p14:creationId xmlns:p14="http://schemas.microsoft.com/office/powerpoint/2010/main" val="1854646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06616CAD-D606-E36E-F70F-AF9829802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51" y="101181"/>
            <a:ext cx="584705" cy="800340"/>
          </a:xfrm>
          <a:prstGeom prst="rect">
            <a:avLst/>
          </a:prstGeom>
        </p:spPr>
      </p:pic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160AFAC6-79FA-4495-A02C-51F7431C4A57}"/>
              </a:ext>
            </a:extLst>
          </p:cNvPr>
          <p:cNvCxnSpPr/>
          <p:nvPr/>
        </p:nvCxnSpPr>
        <p:spPr>
          <a:xfrm>
            <a:off x="167425" y="901521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niOkvir 6">
            <a:extLst>
              <a:ext uri="{FF2B5EF4-FFF2-40B4-BE49-F238E27FC236}">
                <a16:creationId xmlns:a16="http://schemas.microsoft.com/office/drawing/2014/main" id="{B0EB9406-92E4-B2C9-4BA5-6B81671EF9BA}"/>
              </a:ext>
            </a:extLst>
          </p:cNvPr>
          <p:cNvSpPr txBox="1"/>
          <p:nvPr/>
        </p:nvSpPr>
        <p:spPr>
          <a:xfrm>
            <a:off x="846943" y="316685"/>
            <a:ext cx="317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MINISTARSTVO POLJOPRIVREDE</a:t>
            </a:r>
          </a:p>
        </p:txBody>
      </p: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8D134C2F-7614-8A47-6DA5-CCEF7E2B33F7}"/>
              </a:ext>
            </a:extLst>
          </p:cNvPr>
          <p:cNvCxnSpPr/>
          <p:nvPr/>
        </p:nvCxnSpPr>
        <p:spPr>
          <a:xfrm>
            <a:off x="167425" y="6442885"/>
            <a:ext cx="11842124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1185FFCD-8A69-3DF9-FDA3-7F64BC48A1BB}"/>
              </a:ext>
            </a:extLst>
          </p:cNvPr>
          <p:cNvSpPr txBox="1"/>
          <p:nvPr/>
        </p:nvSpPr>
        <p:spPr>
          <a:xfrm>
            <a:off x="9336531" y="6417515"/>
            <a:ext cx="28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Vinkovci, 29. kolovoza 2023.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A5AA7A48-36CE-1A45-655F-707495AD2D4C}"/>
              </a:ext>
            </a:extLst>
          </p:cNvPr>
          <p:cNvSpPr txBox="1"/>
          <p:nvPr/>
        </p:nvSpPr>
        <p:spPr>
          <a:xfrm>
            <a:off x="349878" y="1131055"/>
            <a:ext cx="11524444" cy="482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</a:rPr>
              <a:t>NAKNADA ŠTETE ZA USMRĆENE SVINJE TEMELJEM ZAKONA O ZDRAVLJU ŽIVOTINJA</a:t>
            </a:r>
          </a:p>
          <a:p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Pravo na naknadu štete ostvaruje subjekt:</a:t>
            </a:r>
          </a:p>
          <a:p>
            <a:pPr marL="1257300" lvl="2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ako su provedene sve mjere u skladu sa Zakonom o zdravlju životinja i </a:t>
            </a:r>
          </a:p>
          <a:p>
            <a:pPr lvl="2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      propisima donesenim na temelju toga Zakona</a:t>
            </a:r>
          </a:p>
          <a:p>
            <a:pPr marL="1257300" lvl="2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ako epidemiološkim istraživanjem nisu utvrđene nesukladnosti</a:t>
            </a:r>
          </a:p>
          <a:p>
            <a:pPr marL="1257300" lvl="2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objekt na kojem subjekt drži svinje kategoriziran je u odnosu na </a:t>
            </a:r>
            <a:r>
              <a:rPr lang="hr-HR" sz="2000" b="1" dirty="0" err="1">
                <a:solidFill>
                  <a:schemeClr val="accent1">
                    <a:lumMod val="75000"/>
                  </a:schemeClr>
                </a:solidFill>
              </a:rPr>
              <a:t>biosigurnosne</a:t>
            </a: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 mjere u </a:t>
            </a:r>
          </a:p>
          <a:p>
            <a:pPr lvl="1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</a:pPr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hr-HR" sz="2000" b="1" dirty="0">
                <a:solidFill>
                  <a:srgbClr val="FF0000"/>
                </a:solidFill>
              </a:rPr>
              <a:t>      </a:t>
            </a:r>
            <a:r>
              <a:rPr lang="hr-HR" sz="2000" b="1" u="sng" dirty="0">
                <a:solidFill>
                  <a:srgbClr val="FF0000"/>
                </a:solidFill>
              </a:rPr>
              <a:t>kategorije 3 ili 4</a:t>
            </a:r>
          </a:p>
          <a:p>
            <a:pPr marL="1257300" lvl="2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257300" lvl="2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Tx/>
              <a:buChar char="-"/>
            </a:pP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ts val="2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hr-HR" sz="20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0488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1222</Words>
  <Application>Microsoft Office PowerPoint</Application>
  <PresentationFormat>Široki zaslon</PresentationFormat>
  <Paragraphs>151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Wingdings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MPRRR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Željka Fatović</dc:creator>
  <cp:lastModifiedBy>Željka Fatović</cp:lastModifiedBy>
  <cp:revision>2</cp:revision>
  <dcterms:created xsi:type="dcterms:W3CDTF">2023-08-07T10:11:19Z</dcterms:created>
  <dcterms:modified xsi:type="dcterms:W3CDTF">2023-08-30T06:43:17Z</dcterms:modified>
</cp:coreProperties>
</file>